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5E8A1-4B35-415F-B0D8-0462DFDC0CCC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37F0B-B076-45D7-A13C-99F1E9C2561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National Buffalo Soldiers</a:t>
            </a:r>
            <a:br>
              <a:rPr lang="en-US" sz="3200" b="1" dirty="0" smtClean="0"/>
            </a:br>
            <a:r>
              <a:rPr lang="en-US" sz="3200" b="1" dirty="0" smtClean="0"/>
              <a:t>Reunion Atlanta July 2015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Opening Ceremony</a:t>
            </a:r>
            <a:endParaRPr lang="en-US" sz="3200" b="1" dirty="0"/>
          </a:p>
        </p:txBody>
      </p:sp>
      <p:pic>
        <p:nvPicPr>
          <p:cNvPr id="5" name="Content Placeholder 4" descr="Buffalo Reunion 2015 Atlanta. GA 0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38069"/>
            <a:ext cx="4038600" cy="4250225"/>
          </a:xfrm>
        </p:spPr>
      </p:pic>
      <p:pic>
        <p:nvPicPr>
          <p:cNvPr id="6" name="Content Placeholder 5" descr="Buffalo Reunion 2015 Atlanta. GA 03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7214"/>
            <a:ext cx="4038600" cy="303193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Elections of Officers</a:t>
            </a:r>
            <a:endParaRPr lang="en-US" sz="3200" b="1" dirty="0"/>
          </a:p>
        </p:txBody>
      </p:sp>
      <p:pic>
        <p:nvPicPr>
          <p:cNvPr id="5" name="Content Placeholder 4" descr="Buffalo Reunion 2015 Atlanta. GA 03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4426" y="1600200"/>
            <a:ext cx="3704147" cy="4525963"/>
          </a:xfrm>
        </p:spPr>
      </p:pic>
      <p:pic>
        <p:nvPicPr>
          <p:cNvPr id="6" name="Content Placeholder 5" descr="Buffalo Reunion 2015 Atlanta. GA 0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64504" y="1600200"/>
            <a:ext cx="3205991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Candidates</a:t>
            </a:r>
            <a:endParaRPr lang="en-US" sz="3200" dirty="0"/>
          </a:p>
        </p:txBody>
      </p:sp>
      <p:pic>
        <p:nvPicPr>
          <p:cNvPr id="5" name="Content Placeholder 4" descr="Buffalo Reunion 2015 Atlanta. GA 0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8460" y="1600200"/>
            <a:ext cx="3376079" cy="4525963"/>
          </a:xfrm>
        </p:spPr>
      </p:pic>
      <p:pic>
        <p:nvPicPr>
          <p:cNvPr id="6" name="Content Placeholder 5" descr="Buffalo Reunion 2015 Atlanta. GA 03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51605" y="1600200"/>
            <a:ext cx="4031790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Candidates Continues </a:t>
            </a:r>
            <a:endParaRPr lang="en-US" sz="3200" b="1" dirty="0"/>
          </a:p>
        </p:txBody>
      </p:sp>
      <p:pic>
        <p:nvPicPr>
          <p:cNvPr id="5" name="Content Placeholder 4" descr="Buffalo Reunion 2015 Atlanta. GA 0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4320" y="1600200"/>
            <a:ext cx="3284359" cy="4525963"/>
          </a:xfrm>
        </p:spPr>
      </p:pic>
      <p:pic>
        <p:nvPicPr>
          <p:cNvPr id="6" name="Content Placeholder 5" descr="Buffalo Reunion 2015 Atlanta. GA 04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755453"/>
            <a:ext cx="4038600" cy="421545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View of Atlanta</a:t>
            </a:r>
            <a:endParaRPr lang="en-US" sz="3200" b="1" dirty="0"/>
          </a:p>
        </p:txBody>
      </p:sp>
      <p:pic>
        <p:nvPicPr>
          <p:cNvPr id="5" name="Content Placeholder 4" descr="Buffalo Reunion 2015 Atlanta. GA 09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53976"/>
            <a:ext cx="4038600" cy="2418410"/>
          </a:xfrm>
        </p:spPr>
      </p:pic>
      <p:pic>
        <p:nvPicPr>
          <p:cNvPr id="6" name="Content Placeholder 5" descr="Buffalo Reunion 2015 Atlanta. GA 09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51541"/>
            <a:ext cx="4038600" cy="342328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Banquet/Installation of Officers</a:t>
            </a:r>
            <a:endParaRPr lang="en-US" sz="3200" dirty="0"/>
          </a:p>
        </p:txBody>
      </p:sp>
      <p:pic>
        <p:nvPicPr>
          <p:cNvPr id="5" name="Content Placeholder 4" descr="Buffalo Reunion 2015 Atlanta. GA 15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40038"/>
            <a:ext cx="4038600" cy="3846286"/>
          </a:xfrm>
        </p:spPr>
      </p:pic>
      <p:pic>
        <p:nvPicPr>
          <p:cNvPr id="6" name="Content Placeholder 5" descr="Buffalo Reunion 2015 Atlanta. GA 19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93375"/>
            <a:ext cx="4038600" cy="333961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Continues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Buffalo Reunion 2015 Atlanta. GA 2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15367"/>
            <a:ext cx="4040188" cy="327030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Buffalo Reunion 2015 Atlanta. GA 21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349589"/>
            <a:ext cx="4041775" cy="360186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Continues</a:t>
            </a:r>
            <a:endParaRPr lang="en-US" sz="3200" b="1" dirty="0"/>
          </a:p>
        </p:txBody>
      </p:sp>
      <p:pic>
        <p:nvPicPr>
          <p:cNvPr id="5" name="Content Placeholder 4" descr="Buffalo Reunion 2015 Atlanta. GA 26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16981"/>
            <a:ext cx="4038600" cy="2692400"/>
          </a:xfrm>
        </p:spPr>
      </p:pic>
      <p:pic>
        <p:nvPicPr>
          <p:cNvPr id="6" name="Content Placeholder 5" descr="Buffalo Reunion 2015 Atlanta. GA 27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National Buffalo Soldiers Reunion Atlanta July 2015</vt:lpstr>
      <vt:lpstr>Opening Ceremony</vt:lpstr>
      <vt:lpstr>Elections of Officers</vt:lpstr>
      <vt:lpstr>Candidates</vt:lpstr>
      <vt:lpstr>Candidates Continues </vt:lpstr>
      <vt:lpstr>View of Atlanta</vt:lpstr>
      <vt:lpstr>Banquet/Installation of Officers</vt:lpstr>
      <vt:lpstr>Continues</vt:lpstr>
      <vt:lpstr>Continues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Buffalo Soldiers Reunion Atlanta July 2015</dc:title>
  <dc:creator>Owner</dc:creator>
  <cp:lastModifiedBy>Owner</cp:lastModifiedBy>
  <cp:revision>2</cp:revision>
  <dcterms:created xsi:type="dcterms:W3CDTF">2015-10-06T17:38:56Z</dcterms:created>
  <dcterms:modified xsi:type="dcterms:W3CDTF">2015-10-06T17:56:23Z</dcterms:modified>
</cp:coreProperties>
</file>